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0" r:id="rId7"/>
    <p:sldId id="258" r:id="rId8"/>
    <p:sldId id="279" r:id="rId9"/>
    <p:sldId id="259" r:id="rId10"/>
    <p:sldId id="278" r:id="rId11"/>
    <p:sldId id="280" r:id="rId12"/>
    <p:sldId id="262" r:id="rId13"/>
    <p:sldId id="263" r:id="rId14"/>
    <p:sldId id="264" r:id="rId15"/>
    <p:sldId id="270" r:id="rId16"/>
    <p:sldId id="266" r:id="rId17"/>
    <p:sldId id="26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4" d="100"/>
          <a:sy n="74" d="100"/>
        </p:scale>
        <p:origin x="66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I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9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2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B9800-46C4-D24E-BB86-F3489F435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32867-85F8-16D6-609E-E62F1766E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E1505-42F6-9870-35F7-DCEB4EF1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4AC5F-AB43-811D-7553-8018D0D1B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3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3" y="721217"/>
            <a:ext cx="5537767" cy="2536047"/>
          </a:xfrm>
        </p:spPr>
        <p:txBody>
          <a:bodyPr/>
          <a:lstStyle/>
          <a:p>
            <a:r>
              <a:rPr lang="en-US" dirty="0"/>
              <a:t>PULSES</a:t>
            </a:r>
            <a:br>
              <a:rPr lang="en-US" dirty="0"/>
            </a:br>
            <a:r>
              <a:rPr lang="en-US" dirty="0"/>
              <a:t>POSITION </a:t>
            </a:r>
            <a:br>
              <a:rPr lang="en-US" dirty="0"/>
            </a:br>
            <a:r>
              <a:rPr lang="en-US" dirty="0"/>
              <a:t>MODULATION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3" y="3287278"/>
            <a:ext cx="4989628" cy="343473"/>
          </a:xfrm>
        </p:spPr>
        <p:txBody>
          <a:bodyPr>
            <a:normAutofit/>
          </a:bodyPr>
          <a:lstStyle/>
          <a:p>
            <a:r>
              <a:rPr lang="en-US" dirty="0"/>
              <a:t>Laurence Teme &amp; Bamogo Mohamed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59FA9CA-1CE2-0A96-D44F-CA8AFCFCCB49}"/>
              </a:ext>
            </a:extLst>
          </p:cNvPr>
          <p:cNvSpPr txBox="1">
            <a:spLocks/>
          </p:cNvSpPr>
          <p:nvPr/>
        </p:nvSpPr>
        <p:spPr>
          <a:xfrm>
            <a:off x="825673" y="4004240"/>
            <a:ext cx="1337596" cy="3434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 DIAKITÉ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fr-FR" dirty="0">
                <a:solidFill>
                  <a:schemeClr val="accent6"/>
                </a:solidFill>
              </a:rPr>
              <a:t>Exemple CONCRET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6A5B85D3-864E-4471-0F03-6D051D68C72B}"/>
              </a:ext>
            </a:extLst>
          </p:cNvPr>
          <p:cNvSpPr txBox="1">
            <a:spLocks/>
          </p:cNvSpPr>
          <p:nvPr/>
        </p:nvSpPr>
        <p:spPr>
          <a:xfrm>
            <a:off x="965511" y="1571168"/>
            <a:ext cx="9479255" cy="43473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/>
              <a:t>Dans un système de télécommande infrarouge; Les commandes (comme allumer ou éteindre la télé) sont codées en impulsions avec des positions spécifiques.</a:t>
            </a:r>
          </a:p>
          <a:p>
            <a:pPr algn="l"/>
            <a:endParaRPr lang="fr-FR" sz="2000" dirty="0"/>
          </a:p>
          <a:p>
            <a:pPr algn="l"/>
            <a:r>
              <a:rPr lang="fr-FR" sz="2000" dirty="0"/>
              <a:t>La télécommande envoie ces impulsions vers la télévision.</a:t>
            </a:r>
          </a:p>
          <a:p>
            <a:pPr algn="l"/>
            <a:endParaRPr lang="fr-FR" sz="2000" dirty="0"/>
          </a:p>
          <a:p>
            <a:pPr algn="l"/>
            <a:r>
              <a:rPr lang="fr-FR" sz="2000" dirty="0"/>
              <a:t>La télévision mesure les positions des impulsions pour comprendre quelle commande elle doit exécuter (allumer, changer de chaîne, etc.).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93" y="205489"/>
            <a:ext cx="5097428" cy="991689"/>
          </a:xfrm>
        </p:spPr>
        <p:txBody>
          <a:bodyPr/>
          <a:lstStyle/>
          <a:p>
            <a:r>
              <a:rPr lang="en-US" dirty="0"/>
              <a:t>CONCEPTS IMPORTANTS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DDBD09C-F490-421F-F1F4-924D4C636A6C}"/>
              </a:ext>
            </a:extLst>
          </p:cNvPr>
          <p:cNvSpPr txBox="1"/>
          <p:nvPr/>
        </p:nvSpPr>
        <p:spPr>
          <a:xfrm>
            <a:off x="5526193" y="1397675"/>
            <a:ext cx="4636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Durée de la trame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La durée de la trame définit le temps total alloué à une impulsion. Elle doit être suffisamment longue pour permettre à l’impulsion de se déplacer complètement en fonction de la plage d’amplitudes.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F37B4C2-2616-D895-A66E-8D74DF9B85DF}"/>
              </a:ext>
            </a:extLst>
          </p:cNvPr>
          <p:cNvSpPr txBox="1"/>
          <p:nvPr/>
        </p:nvSpPr>
        <p:spPr>
          <a:xfrm>
            <a:off x="412125" y="2585255"/>
            <a:ext cx="4636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Synchronisation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L'émetteur et le récepteur doivent fonctionner sur la même référence temporelle. Toute dérive de synchronisation peut entraîner des erreurs de décodage.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8115991-C923-DA48-D555-7BA2FD3F742E}"/>
              </a:ext>
            </a:extLst>
          </p:cNvPr>
          <p:cNvSpPr txBox="1"/>
          <p:nvPr/>
        </p:nvSpPr>
        <p:spPr>
          <a:xfrm>
            <a:off x="4881094" y="4478450"/>
            <a:ext cx="4636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Forme d'impulsion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>
              <a:solidFill>
                <a:schemeClr val="accent6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En général, des impulsions courtes et uniformes sont utilisées pour faciliter le décodage.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9" y="316329"/>
            <a:ext cx="8901812" cy="687834"/>
          </a:xfrm>
        </p:spPr>
        <p:txBody>
          <a:bodyPr/>
          <a:lstStyle/>
          <a:p>
            <a:r>
              <a:rPr lang="fr-FR" sz="2400" dirty="0"/>
              <a:t>Comparaison autres techniques </a:t>
            </a:r>
            <a:br>
              <a:rPr lang="fr-FR" sz="2400" dirty="0"/>
            </a:br>
            <a:r>
              <a:rPr lang="fr-FR" sz="2400" dirty="0"/>
              <a:t>DE Modulation</a:t>
            </a:r>
          </a:p>
        </p:txBody>
      </p:sp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39652913"/>
              </p:ext>
            </p:extLst>
          </p:nvPr>
        </p:nvGraphicFramePr>
        <p:xfrm>
          <a:off x="127070" y="1590738"/>
          <a:ext cx="10241216" cy="248808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91266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2723177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2282663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232271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574934">
                <a:tc>
                  <a:txBody>
                    <a:bodyPr/>
                    <a:lstStyle/>
                    <a:p>
                      <a:pPr algn="l"/>
                      <a:r>
                        <a:rPr lang="en-US" sz="1800" b="1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Type</a:t>
                      </a:r>
                      <a:r>
                        <a:rPr lang="en-US" sz="1600" b="1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1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de modulation</a:t>
                      </a:r>
                      <a:endParaRPr lang="en-US" sz="1600" b="1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b="1" cap="all" spc="200" baseline="0" noProof="0" dirty="0">
                          <a:solidFill>
                            <a:schemeClr val="bg1"/>
                          </a:solidFill>
                          <a:latin typeface="+mj-lt"/>
                        </a:rPr>
                        <a:t>Fonctionnalité clé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b="1" cap="all" spc="200" baseline="0" noProof="0" dirty="0">
                          <a:solidFill>
                            <a:schemeClr val="bg1"/>
                          </a:solidFill>
                          <a:latin typeface="+mj-lt"/>
                        </a:rPr>
                        <a:t>Avantages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b="1" cap="all" spc="200" baseline="0" noProof="0" dirty="0">
                          <a:solidFill>
                            <a:schemeClr val="bg1"/>
                          </a:solidFill>
                          <a:latin typeface="+mj-lt"/>
                        </a:rPr>
                        <a:t>Inconvénients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16001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Position d'impulsion (PPM)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Variation de la position des impulsions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4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Immunité au bruit</a:t>
                      </a:r>
                      <a:r>
                        <a:rPr lang="fr-FR" sz="14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Synchronisation requise</a:t>
                      </a:r>
                      <a:r>
                        <a:rPr lang="fr-FR" sz="14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16001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i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Largeur d'impulsion (PWM)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CI" sz="1400" dirty="0">
                          <a:solidFill>
                            <a:schemeClr val="bg1"/>
                          </a:solidFill>
                        </a:rPr>
                        <a:t>Largeur d'impulsion variable</a:t>
                      </a:r>
                      <a:endParaRPr lang="en-US" sz="14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Conception de récepteur plus simple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4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Sensible au bruit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4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616001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i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Amplitude d'impulsion (PAM)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Amplitude </a:t>
                      </a:r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d'impulsion variable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Génération simple</a:t>
                      </a:r>
                      <a:r>
                        <a:rPr lang="fr-FR" sz="1400" b="0" noProof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4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Sujet au bruit</a:t>
                      </a:r>
                      <a:endParaRPr lang="fr-FR" sz="1400" b="0" i="0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EXEMPLE PRATIQUE SUR LE LOGICIEL MATLAB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169" y="3164804"/>
            <a:ext cx="5611660" cy="677782"/>
          </a:xfrm>
        </p:spPr>
        <p:txBody>
          <a:bodyPr/>
          <a:lstStyle/>
          <a:p>
            <a:r>
              <a:rPr lang="en-US" sz="4400" dirty="0"/>
              <a:t>DES QUESTIONS ?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7" y="0"/>
            <a:ext cx="6855020" cy="2387771"/>
          </a:xfrm>
        </p:spPr>
        <p:txBody>
          <a:bodyPr/>
          <a:lstStyle/>
          <a:p>
            <a:r>
              <a:rPr lang="en-US" dirty="0"/>
              <a:t>Merci Pour Votre Attention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fr-FR" dirty="0"/>
              <a:t>Définition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b="1" dirty="0"/>
              <a:t>Pulse Position Modulation (Modulation Impulsion )</a:t>
            </a:r>
            <a:r>
              <a:rPr lang="en-US" dirty="0"/>
              <a:t> </a:t>
            </a:r>
            <a:r>
              <a:rPr lang="fr-FR" dirty="0"/>
              <a:t>est une technique de modulation où la position d’une pulsation varie dans le temps proportionnellement à son amplitude. Celle ci est habituellement utilisées dans les systèmes de  communication, spécialement en FO (Fibre Optique) et en RF (radio frequency) communications.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453" y="1433033"/>
            <a:ext cx="3527091" cy="3463540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42" y="437839"/>
            <a:ext cx="9471278" cy="580029"/>
          </a:xfrm>
        </p:spPr>
        <p:txBody>
          <a:bodyPr/>
          <a:lstStyle/>
          <a:p>
            <a:r>
              <a:rPr lang="fr-FR" dirty="0"/>
              <a:t>Principales caractéristiques du PPM :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PPM Generation in multisim. - YouTube">
            <a:extLst>
              <a:ext uri="{FF2B5EF4-FFF2-40B4-BE49-F238E27FC236}">
                <a16:creationId xmlns:a16="http://schemas.microsoft.com/office/drawing/2014/main" id="{7782D8D3-2A9B-4C97-04FE-C6CD94BC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268" y="3146480"/>
            <a:ext cx="4680732" cy="35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17105A3-B869-3809-93B1-F96D793CE16C}"/>
              </a:ext>
            </a:extLst>
          </p:cNvPr>
          <p:cNvSpPr txBox="1"/>
          <p:nvPr/>
        </p:nvSpPr>
        <p:spPr>
          <a:xfrm>
            <a:off x="2467044" y="1352672"/>
            <a:ext cx="4778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Le moment auquel une impulsion se produit dans un laps de temps spécifique correspond à l'amplitude du signal d'entrée.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Contrairement à la modulation de largeur d'impulsion (PWM) ou à la modulation d'amplitude d'impulsion (PAM), la largeur et l'amplitude d'impulsion en PPM restent constantes ; seule la position varie.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07823" y="1362591"/>
            <a:ext cx="7968112" cy="410816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1" dirty="0"/>
              <a:t>Immunité élevée au bruit</a:t>
            </a:r>
            <a:r>
              <a:rPr lang="fr-FR" sz="2000" dirty="0"/>
              <a:t> : les informations de synchronisation sont moins affectées par le bruit d'amplitude.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1" dirty="0"/>
              <a:t>Efficacité énergétique</a:t>
            </a:r>
            <a:r>
              <a:rPr lang="fr-FR" sz="2000" dirty="0"/>
              <a:t> : étant donné que les impulsions sont courtes et que leur amplitude est fixe, le PPM peut être plus économe en énergie.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b="1" dirty="0"/>
              <a:t>Efficacité de la bande passante </a:t>
            </a:r>
            <a:r>
              <a:rPr lang="fr-FR" sz="2000" dirty="0"/>
              <a:t>: meilleure utilisation de la bande passante par rapport au PAM ou au PWM.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B0A437-6B78-765E-F80B-62F4E40F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6270576" cy="667498"/>
          </a:xfrm>
        </p:spPr>
        <p:txBody>
          <a:bodyPr/>
          <a:lstStyle/>
          <a:p>
            <a:r>
              <a:rPr lang="fr-CI" dirty="0"/>
              <a:t>Avantages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BD12-0016-2CC1-569A-ED3AA735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A9CCCBD-33BA-2E24-2FBD-4C82F3CD9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32618" y="1690753"/>
            <a:ext cx="7968112" cy="410816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Nécessite une synchronisation précise entre l’émetteur et le récepteur.</a:t>
            </a:r>
          </a:p>
          <a:p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Sensible à la gigue de synchronisation et aux erreurs dues à des retards ou à des interférences.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A060E-DF90-4FB3-7213-DE931A014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18571-C400-4333-918E-EA031C371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AA3F98-FDAD-F5F7-9C7C-EA9F3DED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6270576" cy="667498"/>
          </a:xfrm>
        </p:spPr>
        <p:txBody>
          <a:bodyPr/>
          <a:lstStyle/>
          <a:p>
            <a:r>
              <a:rPr lang="fr-CI" dirty="0"/>
              <a:t>Inconvénients</a:t>
            </a:r>
          </a:p>
        </p:txBody>
      </p:sp>
    </p:spTree>
    <p:extLst>
      <p:ext uri="{BB962C8B-B14F-4D97-AF65-F5344CB8AC3E}">
        <p14:creationId xmlns:p14="http://schemas.microsoft.com/office/powerpoint/2010/main" val="172353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58" y="1300723"/>
            <a:ext cx="4719884" cy="58003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024" y="3669976"/>
            <a:ext cx="4678572" cy="161641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1800" dirty="0"/>
              <a:t>Communication optique (par exemple, IrDA et communication optique en espace libre).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4558F56-AF6F-693A-8C52-6E49214E4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5" y="2010013"/>
            <a:ext cx="4833120" cy="95406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fr-FR" sz="1800" dirty="0"/>
              <a:t> Utilisé dans les systèmes de contrôle à distance (par exemple, drones, véhicules RC).</a:t>
            </a:r>
          </a:p>
        </p:txBody>
      </p:sp>
      <p:sp>
        <p:nvSpPr>
          <p:cNvPr id="41" name="Espace réservé du texte 21">
            <a:extLst>
              <a:ext uri="{FF2B5EF4-FFF2-40B4-BE49-F238E27FC236}">
                <a16:creationId xmlns:a16="http://schemas.microsoft.com/office/drawing/2014/main" id="{35BB495E-E87C-F98B-18BE-E58D8727C1F7}"/>
              </a:ext>
            </a:extLst>
          </p:cNvPr>
          <p:cNvSpPr txBox="1">
            <a:spLocks/>
          </p:cNvSpPr>
          <p:nvPr/>
        </p:nvSpPr>
        <p:spPr>
          <a:xfrm>
            <a:off x="6306637" y="2964076"/>
            <a:ext cx="4298610" cy="58003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fr-FR" sz="1800" dirty="0"/>
              <a:t>Systèmes satellitaires et de télémétrie. 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9106-738A-E98A-9024-D3D55A90A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1D953C6-10BD-BA86-445B-8148E93A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769" y="1590738"/>
            <a:ext cx="5677507" cy="580029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Comment ca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MArche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6353CB9-05CE-C745-C924-5D79E81D85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4850" y="1977624"/>
            <a:ext cx="11603865" cy="255709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Generation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d’impulsions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référence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Utiliser les amplitudes du signal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modulant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pour determiner les positions des impulsions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Déplacez la position des impulsions en conséquence.</a:t>
            </a:r>
            <a:endParaRPr lang="en-Z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75A6E-3223-B4C8-E233-2379629C2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DF2F7-917A-CE7C-B4BE-3931F0AB2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Pulse Position Modulation : Block Diagram, Circuit and Its Working">
            <a:extLst>
              <a:ext uri="{FF2B5EF4-FFF2-40B4-BE49-F238E27FC236}">
                <a16:creationId xmlns:a16="http://schemas.microsoft.com/office/drawing/2014/main" id="{0DD304C9-0E2A-4900-DF3C-A665038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34" y="4294115"/>
            <a:ext cx="5975732" cy="19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B9724C-6F40-B152-3CB1-8E800F6DD7C1}"/>
              </a:ext>
            </a:extLst>
          </p:cNvPr>
          <p:cNvSpPr txBox="1"/>
          <p:nvPr/>
        </p:nvSpPr>
        <p:spPr>
          <a:xfrm>
            <a:off x="7160654" y="4971245"/>
            <a:ext cx="9916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Channel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314C55-B94D-F819-60D1-737C231E72B1}"/>
              </a:ext>
            </a:extLst>
          </p:cNvPr>
          <p:cNvSpPr txBox="1"/>
          <p:nvPr/>
        </p:nvSpPr>
        <p:spPr>
          <a:xfrm>
            <a:off x="8281116" y="5267262"/>
            <a:ext cx="9889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Transmission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0873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321F-FCF8-2BE0-D3D5-085D3A316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D8BCA9-0184-A707-8C6D-B389B4C2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787" y="126615"/>
            <a:ext cx="5002478" cy="980968"/>
          </a:xfrm>
        </p:spPr>
        <p:txBody>
          <a:bodyPr/>
          <a:lstStyle/>
          <a:p>
            <a:r>
              <a:rPr lang="en-US" dirty="0"/>
              <a:t>Pas à pas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D7543C-3808-A589-F0D4-BB09B96E1A2E}"/>
              </a:ext>
            </a:extLst>
          </p:cNvPr>
          <p:cNvSpPr txBox="1"/>
          <p:nvPr/>
        </p:nvSpPr>
        <p:spPr>
          <a:xfrm>
            <a:off x="3979572" y="791297"/>
            <a:ext cx="754702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sz="2000" b="1" dirty="0">
                <a:solidFill>
                  <a:schemeClr val="bg1"/>
                </a:solidFill>
              </a:rPr>
              <a:t>Échantillonnage du signal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 signal modulant (analogique ou numérique) est d'abord échantillonné à des intervalles de temps discrets.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L'amplitude du signal échantillonné est mesurée et mappée sur un délai dans une période de temps fixe.</a:t>
            </a:r>
          </a:p>
          <a:p>
            <a:pPr marL="457200" indent="-457200">
              <a:buAutoNum type="arabicPeriod"/>
            </a:pPr>
            <a:endParaRPr lang="fr-FR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fr-FR" sz="2000" b="1" dirty="0">
                <a:solidFill>
                  <a:schemeClr val="bg1"/>
                </a:solidFill>
              </a:rPr>
              <a:t>Génération d'impulsions 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Pour chaque valeur échantillonnée, une seule impulsion est générée dans un laps de temps prédéfini.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La position de l'impulsion</a:t>
            </a:r>
            <a:r>
              <a:rPr lang="fr-FR" sz="2000" dirty="0">
                <a:solidFill>
                  <a:schemeClr val="bg1"/>
                </a:solidFill>
              </a:rPr>
              <a:t> (par rapport au début de la trame) correspond à l'amplitude du signal modulant :</a:t>
            </a:r>
          </a:p>
          <a:p>
            <a:pPr marL="457200" indent="-457200">
              <a:buAutoNum type="arabicPeriod"/>
            </a:pPr>
            <a:endParaRPr lang="fr-FR" sz="20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Une amplitude de signal plus élevée entraîne une impulsion positionnée plus loin dans la période.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Une amplitude de signal plus faible entraîne une impulsion plus proche du début de la période.</a:t>
            </a:r>
          </a:p>
        </p:txBody>
      </p:sp>
    </p:spTree>
    <p:extLst>
      <p:ext uri="{BB962C8B-B14F-4D97-AF65-F5344CB8AC3E}">
        <p14:creationId xmlns:p14="http://schemas.microsoft.com/office/powerpoint/2010/main" val="41772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009" y="152371"/>
            <a:ext cx="5002478" cy="980968"/>
          </a:xfrm>
        </p:spPr>
        <p:txBody>
          <a:bodyPr/>
          <a:lstStyle/>
          <a:p>
            <a:r>
              <a:rPr lang="en-US" dirty="0"/>
              <a:t>Pas à pas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F54888D-B9EF-8BAE-9F31-657071729212}"/>
              </a:ext>
            </a:extLst>
          </p:cNvPr>
          <p:cNvSpPr txBox="1"/>
          <p:nvPr/>
        </p:nvSpPr>
        <p:spPr>
          <a:xfrm>
            <a:off x="3889419" y="642855"/>
            <a:ext cx="75470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fr-FR" sz="2000" b="1" dirty="0">
                <a:solidFill>
                  <a:schemeClr val="bg1"/>
                </a:solidFill>
              </a:rPr>
              <a:t>Transmission du signal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Les impulsions sont transmises sous forme  de séquence sur le canal de communication.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Étant donné que seul le timing des impulsions change (et non leur amplitude ou leur largeur), le PPM est robuste face au bruit d'amplitude et aux interférences.</a:t>
            </a:r>
          </a:p>
          <a:p>
            <a:pPr marL="457200" indent="-457200">
              <a:buFont typeface="+mj-lt"/>
              <a:buAutoNum type="arabicPeriod" startAt="3"/>
            </a:pPr>
            <a:endParaRPr lang="fr-FR" sz="2000" b="1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fr-FR" sz="2000" b="1" dirty="0">
                <a:solidFill>
                  <a:schemeClr val="bg1"/>
                </a:solidFill>
              </a:rPr>
              <a:t>Décodage du signal Chez le récepteur </a:t>
            </a:r>
            <a:r>
              <a:rPr lang="fr-FR" sz="20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Détection des impulsions </a:t>
            </a:r>
          </a:p>
          <a:p>
            <a:pPr lvl="2"/>
            <a:r>
              <a:rPr lang="fr-FR" sz="2000" dirty="0">
                <a:solidFill>
                  <a:schemeClr val="bg1"/>
                </a:solidFill>
              </a:rPr>
              <a:t>Un récepteur identifie le moment des impulsions entrantes.</a:t>
            </a:r>
          </a:p>
          <a:p>
            <a:pPr lvl="2"/>
            <a:endParaRPr lang="fr-FR" sz="2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Mesure de la position </a:t>
            </a:r>
          </a:p>
          <a:p>
            <a:pPr lvl="2"/>
            <a:r>
              <a:rPr lang="fr-FR" sz="2000" dirty="0">
                <a:solidFill>
                  <a:schemeClr val="bg1"/>
                </a:solidFill>
              </a:rPr>
              <a:t>La position de chaque impulsion dans la trame est mesurée par rapport au début de la trame.</a:t>
            </a:r>
          </a:p>
          <a:p>
            <a:pPr lvl="2"/>
            <a:endParaRPr lang="fr-FR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  </a:t>
            </a:r>
            <a:r>
              <a:rPr lang="fr-FR" sz="2000" b="1" dirty="0">
                <a:solidFill>
                  <a:schemeClr val="bg1"/>
                </a:solidFill>
              </a:rPr>
              <a:t>Reconstruction du signal </a:t>
            </a:r>
          </a:p>
          <a:p>
            <a:pPr lvl="2"/>
            <a:r>
              <a:rPr lang="fr-FR" sz="2000" dirty="0">
                <a:solidFill>
                  <a:schemeClr val="bg1"/>
                </a:solidFill>
              </a:rPr>
              <a:t>Les positions d'impulsion mesurées sont reconverties aux valeurs d'amplitude d'origine, reconstruisant ainsi le signal modulant.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771</Words>
  <Application>Microsoft Office PowerPoint</Application>
  <PresentationFormat>Grand écran</PresentationFormat>
  <Paragraphs>122</Paragraphs>
  <Slides>15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 Bold</vt:lpstr>
      <vt:lpstr>Courier New</vt:lpstr>
      <vt:lpstr>Daytona Pro Light</vt:lpstr>
      <vt:lpstr>Segoe UI</vt:lpstr>
      <vt:lpstr>Wingdings</vt:lpstr>
      <vt:lpstr>Office Theme</vt:lpstr>
      <vt:lpstr>PULSES POSITION  MODULATION</vt:lpstr>
      <vt:lpstr>Définition</vt:lpstr>
      <vt:lpstr>Principales caractéristiques du PPM : </vt:lpstr>
      <vt:lpstr>Avantages</vt:lpstr>
      <vt:lpstr>Inconvénients</vt:lpstr>
      <vt:lpstr>APPLICATIONS</vt:lpstr>
      <vt:lpstr>Comment ca MArche</vt:lpstr>
      <vt:lpstr>Pas à pas</vt:lpstr>
      <vt:lpstr>Pas à pas</vt:lpstr>
      <vt:lpstr>Exemple CONCRET</vt:lpstr>
      <vt:lpstr>CONCEPTS IMPORTANTS</vt:lpstr>
      <vt:lpstr>Comparaison autres techniques  DE Modulation</vt:lpstr>
      <vt:lpstr>EXEMPLE PRATIQUE SUR LE LOGICIEL MATLAB</vt:lpstr>
      <vt:lpstr>DES QUESTIONS 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2024-12-12T09:14:17Z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